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744"/>
    <p:restoredTop sz="96327"/>
  </p:normalViewPr>
  <p:slideViewPr>
    <p:cSldViewPr snapToGrid="0">
      <p:cViewPr>
        <p:scale>
          <a:sx n="120" d="100"/>
          <a:sy n="120" d="100"/>
        </p:scale>
        <p:origin x="51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85C44-2E17-17F6-B964-1050824138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56AE09-7460-EE20-CD0C-33E460ED0F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38EF7-33CB-97BD-9939-A185A1912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BDE0-03D6-1743-BEEF-44C574E1A84C}" type="datetimeFigureOut">
              <a:rPr lang="en-US" smtClean="0"/>
              <a:t>1/23/24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F28E9-706D-F9F4-B6AB-23CAD2D3E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C5C59-A27F-682E-27EE-C5E166356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802E-51B4-EE40-BD4D-231A5ED6C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24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14909-B6D2-C33B-AE11-05DD9CAA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756946-FB7E-708A-4E1A-334E5D0188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82EA2-B254-6270-631A-510C9E844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BDE0-03D6-1743-BEEF-44C574E1A84C}" type="datetimeFigureOut">
              <a:rPr lang="en-US" smtClean="0"/>
              <a:t>1/23/24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5834A-D9F7-4C2F-40B9-D62EBD7D9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C8A2E-01AB-0EF5-639C-CA746D95B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802E-51B4-EE40-BD4D-231A5ED6C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0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183F49-B8E3-EA71-905F-F07582EB1C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E7C078-3295-177D-AF08-3148930BC9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45CF1-C9C1-A320-4284-481714748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BDE0-03D6-1743-BEEF-44C574E1A84C}" type="datetimeFigureOut">
              <a:rPr lang="en-US" smtClean="0"/>
              <a:t>1/23/24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36D20F-61E4-0B0B-002D-75AD60E4B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3AE95-F760-747E-4FE6-0BA106004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802E-51B4-EE40-BD4D-231A5ED6C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74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3E2AC-ABB9-3BBB-0B86-D8AAA1F84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AB7E4-A8AF-ED1E-F0C8-D7C5901F8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C6507-9B55-C21A-18A8-CDF7DBAFC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BDE0-03D6-1743-BEEF-44C574E1A84C}" type="datetimeFigureOut">
              <a:rPr lang="en-US" smtClean="0"/>
              <a:t>1/23/24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0ABFC-B0CA-C7CB-7AFD-ACF4EC3E7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854B9-6999-0084-6017-AF2F83241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802E-51B4-EE40-BD4D-231A5ED6C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013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8AC2E-F50D-404E-D489-9CBA3D9C8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1BF39-CE77-5E1A-C79E-626ED5D2F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A7AE3-107A-9B66-51B4-7B4A61433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BDE0-03D6-1743-BEEF-44C574E1A84C}" type="datetimeFigureOut">
              <a:rPr lang="en-US" smtClean="0"/>
              <a:t>1/23/24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44FA1-BF8D-4890-1EB1-F4C3882D0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E9B1E-3A0A-ABAF-2D3E-8355949D3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802E-51B4-EE40-BD4D-231A5ED6C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884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63737-5160-B7DB-E793-3CF27C1EB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F6945-CFAA-B0FA-09FA-FCDDF04D06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55A846-3C37-08B8-AD2E-BEC353CE18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84EEEC-6154-7677-EE02-10AF406C6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BDE0-03D6-1743-BEEF-44C574E1A84C}" type="datetimeFigureOut">
              <a:rPr lang="en-US" smtClean="0"/>
              <a:t>1/23/24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10C838-4899-D260-119F-9CED7E189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BFD659-D39E-A3A3-D4C3-50D385D06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802E-51B4-EE40-BD4D-231A5ED6C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04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1983F-3B61-31EE-38FE-4B143061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527D2D-F7FB-A998-1EA5-DCD72FA3B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445867-C457-7F64-F223-5FA5B1399C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087F9B-EB9B-9C40-EE1E-581432585E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C0C3F4-CC50-CD9C-5C0B-C0498A6954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DAA2B2-4C47-3B05-5E0C-7EA04F22B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BDE0-03D6-1743-BEEF-44C574E1A84C}" type="datetimeFigureOut">
              <a:rPr lang="en-US" smtClean="0"/>
              <a:t>1/23/24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DEB178-2894-3C99-B8B6-05BD94744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67E887-1899-20B8-0676-36F8291BF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802E-51B4-EE40-BD4D-231A5ED6C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186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0733B-5964-C1ED-436A-5B509CDCF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3FB481-9F58-90C2-BD27-BC629E00F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BDE0-03D6-1743-BEEF-44C574E1A84C}" type="datetimeFigureOut">
              <a:rPr lang="en-US" smtClean="0"/>
              <a:t>1/23/24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BF83EB-167F-08B5-CEC3-8221EDF86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75385A-926E-39E2-26ED-D456BD14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802E-51B4-EE40-BD4D-231A5ED6C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525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A7C43F-5FD0-1DFE-045C-4258E8E89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BDE0-03D6-1743-BEEF-44C574E1A84C}" type="datetimeFigureOut">
              <a:rPr lang="en-US" smtClean="0"/>
              <a:t>1/23/24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10AA5E-65EC-E9AF-8D9F-2527A925F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C1DBA-609E-C0C6-27C2-EC555C362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802E-51B4-EE40-BD4D-231A5ED6C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421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E0232-3E20-70A7-BEA9-18D069F6D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59A69-E501-66BF-A69F-FB59C1051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B0D4B1-0CAE-6D29-8266-1206BAE92E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5C9C45-8027-8223-62F2-DB67B4F7D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BDE0-03D6-1743-BEEF-44C574E1A84C}" type="datetimeFigureOut">
              <a:rPr lang="en-US" smtClean="0"/>
              <a:t>1/23/24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6C4A1-FCF8-868E-BF91-834118556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7FC259-9F9E-55D5-D786-4318722CC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802E-51B4-EE40-BD4D-231A5ED6C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931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4B234-A52B-3784-4432-5E8CA42E2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2E227B-B5DF-7C95-9074-22C7D1DAE4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363BCD-C21B-FC20-BD61-E6236F670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E2691-58B3-FC3D-3FF7-038732822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BDE0-03D6-1743-BEEF-44C574E1A84C}" type="datetimeFigureOut">
              <a:rPr lang="en-US" smtClean="0"/>
              <a:t>1/23/24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BBBBD7-8065-733C-53E5-74174FF55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F58A35-F135-BA92-13F0-9B8D0C544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802E-51B4-EE40-BD4D-231A5ED6C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387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02454E-E6D8-EBB9-7F0D-A5EFC986A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E8181-3DD0-DCAB-EC1E-F89D73A685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D07FC-6F7D-7F6C-C7C0-5AC329EBB1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13BDE0-03D6-1743-BEEF-44C574E1A84C}" type="datetimeFigureOut">
              <a:rPr lang="en-US" smtClean="0"/>
              <a:t>1/23/24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6B9DD-3283-8DED-EBFC-51CA0697DE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58282-D45F-001B-A59D-1643593D8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4802E-51B4-EE40-BD4D-231A5ED6C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027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chine in a factory&#10;&#10;Description automatically generated">
            <a:extLst>
              <a:ext uri="{FF2B5EF4-FFF2-40B4-BE49-F238E27FC236}">
                <a16:creationId xmlns:a16="http://schemas.microsoft.com/office/drawing/2014/main" id="{C7DE9113-1A6C-1161-4967-F6FE192509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504" b="16378"/>
          <a:stretch/>
        </p:blipFill>
        <p:spPr>
          <a:xfrm>
            <a:off x="1" y="3702325"/>
            <a:ext cx="3433908" cy="2642616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1" name="Picture 10" descr="A hand holding a paper with a stain&#10;&#10;Description automatically generated">
            <a:extLst>
              <a:ext uri="{FF2B5EF4-FFF2-40B4-BE49-F238E27FC236}">
                <a16:creationId xmlns:a16="http://schemas.microsoft.com/office/drawing/2014/main" id="{761A2C9F-26EC-4644-B174-2177129BB2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780" b="45354"/>
          <a:stretch/>
        </p:blipFill>
        <p:spPr>
          <a:xfrm>
            <a:off x="3429002" y="3702326"/>
            <a:ext cx="2365512" cy="1724439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9" name="Picture 8" descr="A white plastic sheet with black dots&#10;&#10;Description automatically generated">
            <a:extLst>
              <a:ext uri="{FF2B5EF4-FFF2-40B4-BE49-F238E27FC236}">
                <a16:creationId xmlns:a16="http://schemas.microsoft.com/office/drawing/2014/main" id="{F80F1825-A744-135F-3DAA-1A52643E85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42" t="26614" r="16692" b="37199"/>
          <a:stretch/>
        </p:blipFill>
        <p:spPr>
          <a:xfrm>
            <a:off x="3429002" y="5230475"/>
            <a:ext cx="2365512" cy="1114466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987768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8">
            <a:extLst>
              <a:ext uri="{FF2B5EF4-FFF2-40B4-BE49-F238E27FC236}">
                <a16:creationId xmlns:a16="http://schemas.microsoft.com/office/drawing/2014/main" id="{BD873BD2-EBC8-6304-C809-475509CC1A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1213020"/>
              </p:ext>
            </p:extLst>
          </p:nvPr>
        </p:nvGraphicFramePr>
        <p:xfrm>
          <a:off x="1371599" y="4652887"/>
          <a:ext cx="2545987" cy="1572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32804100" imgH="23990300" progId="Word.Document.8">
                  <p:embed/>
                </p:oleObj>
              </mc:Choice>
              <mc:Fallback>
                <p:oleObj name="Document" r:id="rId2" imgW="32804100" imgH="23990300" progId="Word.Document.8">
                  <p:embed/>
                  <p:pic>
                    <p:nvPicPr>
                      <p:cNvPr id="8199" name="Object 8">
                        <a:extLst>
                          <a:ext uri="{FF2B5EF4-FFF2-40B4-BE49-F238E27FC236}">
                            <a16:creationId xmlns:a16="http://schemas.microsoft.com/office/drawing/2014/main" id="{E2C226FC-D902-9D35-B2BD-EE7DF32C42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599" y="4652887"/>
                        <a:ext cx="2545987" cy="15720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13">
            <a:extLst>
              <a:ext uri="{FF2B5EF4-FFF2-40B4-BE49-F238E27FC236}">
                <a16:creationId xmlns:a16="http://schemas.microsoft.com/office/drawing/2014/main" id="{5D1F6915-CDD9-DE50-BD6A-09585F2B8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899741"/>
            <a:ext cx="2545986" cy="1734479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A46D7B-C4D1-A56E-5162-BBC39A02BB1C}"/>
              </a:ext>
            </a:extLst>
          </p:cNvPr>
          <p:cNvSpPr txBox="1"/>
          <p:nvPr/>
        </p:nvSpPr>
        <p:spPr>
          <a:xfrm>
            <a:off x="1371599" y="2899741"/>
            <a:ext cx="254598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900" dirty="0">
                <a:solidFill>
                  <a:srgbClr val="00206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 Typical Lab PE Battery Separator (20,000X)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63DDA7-F759-03A3-F587-E0BD0F4C8B37}"/>
              </a:ext>
            </a:extLst>
          </p:cNvPr>
          <p:cNvSpPr txBox="1"/>
          <p:nvPr/>
        </p:nvSpPr>
        <p:spPr>
          <a:xfrm>
            <a:off x="1371600" y="4739956"/>
            <a:ext cx="254598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900" dirty="0">
                <a:solidFill>
                  <a:srgbClr val="00206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Our Technology (</a:t>
            </a:r>
            <a:r>
              <a:rPr lang="en-US" altLang="en-US" sz="900" b="1" dirty="0">
                <a:solidFill>
                  <a:srgbClr val="00206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Controllable Pore Sizes</a:t>
            </a:r>
            <a:r>
              <a:rPr lang="en-US" altLang="en-US" sz="900" dirty="0">
                <a:solidFill>
                  <a:srgbClr val="00206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55D5C5-C94B-4F2F-628F-2E5CE02EB1C1}"/>
              </a:ext>
            </a:extLst>
          </p:cNvPr>
          <p:cNvSpPr/>
          <p:nvPr/>
        </p:nvSpPr>
        <p:spPr>
          <a:xfrm>
            <a:off x="3917585" y="2899741"/>
            <a:ext cx="3578087" cy="3325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B62086-D395-D818-5AEB-ADD28083657D}"/>
              </a:ext>
            </a:extLst>
          </p:cNvPr>
          <p:cNvSpPr/>
          <p:nvPr/>
        </p:nvSpPr>
        <p:spPr>
          <a:xfrm>
            <a:off x="1257300" y="2899741"/>
            <a:ext cx="114299" cy="3325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427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white surface&#10;&#10;Description automatically generated">
            <a:extLst>
              <a:ext uri="{FF2B5EF4-FFF2-40B4-BE49-F238E27FC236}">
                <a16:creationId xmlns:a16="http://schemas.microsoft.com/office/drawing/2014/main" id="{685FC795-956C-7059-54DE-4C43590AF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26" y="3776664"/>
            <a:ext cx="3276600" cy="2095500"/>
          </a:xfrm>
          <a:prstGeom prst="rect">
            <a:avLst/>
          </a:prstGeom>
        </p:spPr>
      </p:pic>
      <p:pic>
        <p:nvPicPr>
          <p:cNvPr id="7" name="Picture 6" descr="Close-up of a microscope slide&#10;&#10;Description automatically generated">
            <a:extLst>
              <a:ext uri="{FF2B5EF4-FFF2-40B4-BE49-F238E27FC236}">
                <a16:creationId xmlns:a16="http://schemas.microsoft.com/office/drawing/2014/main" id="{FE3B2E68-6114-E865-978F-0690E59EB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227" y="1516064"/>
            <a:ext cx="3087657" cy="4356100"/>
          </a:xfrm>
          <a:prstGeom prst="rect">
            <a:avLst/>
          </a:prstGeom>
        </p:spPr>
      </p:pic>
      <p:pic>
        <p:nvPicPr>
          <p:cNvPr id="9" name="Picture 8" descr="A close-up of a white object&#10;&#10;Description automatically generated">
            <a:extLst>
              <a:ext uri="{FF2B5EF4-FFF2-40B4-BE49-F238E27FC236}">
                <a16:creationId xmlns:a16="http://schemas.microsoft.com/office/drawing/2014/main" id="{649C1DF5-626E-8DB2-D9F8-7ED30C7617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47"/>
          <a:stretch/>
        </p:blipFill>
        <p:spPr>
          <a:xfrm>
            <a:off x="718826" y="1516064"/>
            <a:ext cx="3276600" cy="217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42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white surface&#10;&#10;Description automatically generated">
            <a:extLst>
              <a:ext uri="{FF2B5EF4-FFF2-40B4-BE49-F238E27FC236}">
                <a16:creationId xmlns:a16="http://schemas.microsoft.com/office/drawing/2014/main" id="{80419F98-0FB4-5919-3AB2-4753E1AE24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0" b="11480"/>
          <a:stretch/>
        </p:blipFill>
        <p:spPr>
          <a:xfrm>
            <a:off x="7556204" y="2217548"/>
            <a:ext cx="3739509" cy="2106258"/>
          </a:xfrm>
          <a:prstGeom prst="rect">
            <a:avLst/>
          </a:prstGeom>
        </p:spPr>
      </p:pic>
      <p:pic>
        <p:nvPicPr>
          <p:cNvPr id="8" name="Picture 7" descr="Close-up of a microscope slide&#10;&#10;Description automatically generated">
            <a:extLst>
              <a:ext uri="{FF2B5EF4-FFF2-40B4-BE49-F238E27FC236}">
                <a16:creationId xmlns:a16="http://schemas.microsoft.com/office/drawing/2014/main" id="{A4AEF99B-3B7A-9523-3F30-87FB313C38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506"/>
          <a:stretch/>
        </p:blipFill>
        <p:spPr>
          <a:xfrm>
            <a:off x="7556204" y="4246397"/>
            <a:ext cx="3739509" cy="1925340"/>
          </a:xfrm>
          <a:prstGeom prst="rect">
            <a:avLst/>
          </a:prstGeom>
        </p:spPr>
      </p:pic>
      <p:pic>
        <p:nvPicPr>
          <p:cNvPr id="6" name="Picture 5" descr="A close-up of a white object&#10;&#10;Description automatically generated">
            <a:extLst>
              <a:ext uri="{FF2B5EF4-FFF2-40B4-BE49-F238E27FC236}">
                <a16:creationId xmlns:a16="http://schemas.microsoft.com/office/drawing/2014/main" id="{4AF2022A-67E8-19B8-A04C-B57F3338D7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47" b="6109"/>
          <a:stretch/>
        </p:blipFill>
        <p:spPr>
          <a:xfrm>
            <a:off x="1981395" y="2217548"/>
            <a:ext cx="5639866" cy="395418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495305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white surface&#10;&#10;Description automatically generated">
            <a:extLst>
              <a:ext uri="{FF2B5EF4-FFF2-40B4-BE49-F238E27FC236}">
                <a16:creationId xmlns:a16="http://schemas.microsoft.com/office/drawing/2014/main" id="{80419F98-0FB4-5919-3AB2-4753E1AE24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0" r="16346" b="11480"/>
          <a:stretch/>
        </p:blipFill>
        <p:spPr>
          <a:xfrm>
            <a:off x="6472945" y="1122394"/>
            <a:ext cx="3128255" cy="2106258"/>
          </a:xfrm>
          <a:prstGeom prst="rect">
            <a:avLst/>
          </a:prstGeom>
        </p:spPr>
      </p:pic>
      <p:pic>
        <p:nvPicPr>
          <p:cNvPr id="3" name="Picture 2" descr="A close up of white beads&#10;&#10;Description automatically generated">
            <a:extLst>
              <a:ext uri="{FF2B5EF4-FFF2-40B4-BE49-F238E27FC236}">
                <a16:creationId xmlns:a16="http://schemas.microsoft.com/office/drawing/2014/main" id="{3575B3FA-619D-4FE9-D2E5-D47EB5FC38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06" r="28682" b="36897"/>
          <a:stretch/>
        </p:blipFill>
        <p:spPr>
          <a:xfrm>
            <a:off x="6472945" y="3228653"/>
            <a:ext cx="3128255" cy="184793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 descr="A close-up of a white object&#10;&#10;Description automatically generated">
            <a:extLst>
              <a:ext uri="{FF2B5EF4-FFF2-40B4-BE49-F238E27FC236}">
                <a16:creationId xmlns:a16="http://schemas.microsoft.com/office/drawing/2014/main" id="{4AF2022A-67E8-19B8-A04C-B57F3338D7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48" t="-247" b="6109"/>
          <a:stretch/>
        </p:blipFill>
        <p:spPr>
          <a:xfrm>
            <a:off x="2020185" y="1122395"/>
            <a:ext cx="4452759" cy="395418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244749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>
            <a:extLst>
              <a:ext uri="{FF2B5EF4-FFF2-40B4-BE49-F238E27FC236}">
                <a16:creationId xmlns:a16="http://schemas.microsoft.com/office/drawing/2014/main" id="{3B9789F0-8484-9C54-4EA6-8DE859DCD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942" y="1225192"/>
            <a:ext cx="3281091" cy="4779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8A5D2C5D-2C98-89D9-F06C-FDE0D23E7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08" y="1225192"/>
            <a:ext cx="5086291" cy="4779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9073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machine with buttons and switches&#10;&#10;Description automatically generated">
            <a:extLst>
              <a:ext uri="{FF2B5EF4-FFF2-40B4-BE49-F238E27FC236}">
                <a16:creationId xmlns:a16="http://schemas.microsoft.com/office/drawing/2014/main" id="{A4D7D527-4CAB-C5D0-2EF3-12EAD7E9D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524" y="2349500"/>
            <a:ext cx="2070100" cy="1549400"/>
          </a:xfrm>
          <a:prstGeom prst="rect">
            <a:avLst/>
          </a:prstGeom>
        </p:spPr>
      </p:pic>
      <p:pic>
        <p:nvPicPr>
          <p:cNvPr id="7" name="Picture 6" descr="A close-up of a paper&#10;&#10;Description automatically generated">
            <a:extLst>
              <a:ext uri="{FF2B5EF4-FFF2-40B4-BE49-F238E27FC236}">
                <a16:creationId xmlns:a16="http://schemas.microsoft.com/office/drawing/2014/main" id="{3F943527-9F10-F419-3420-FF6C30080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624" y="2349500"/>
            <a:ext cx="20574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94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boratory with a few equipment&#10;&#10;Description automatically generated with medium confidence">
            <a:extLst>
              <a:ext uri="{FF2B5EF4-FFF2-40B4-BE49-F238E27FC236}">
                <a16:creationId xmlns:a16="http://schemas.microsoft.com/office/drawing/2014/main" id="{884C45E0-A5B3-BFCB-DA1A-6F96B6131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574" y="1174954"/>
            <a:ext cx="1651820" cy="1238865"/>
          </a:xfrm>
          <a:prstGeom prst="rect">
            <a:avLst/>
          </a:prstGeom>
        </p:spPr>
      </p:pic>
      <p:pic>
        <p:nvPicPr>
          <p:cNvPr id="9" name="Picture 8" descr="A laboratory equipment on a counter&#10;&#10;Description automatically generated">
            <a:extLst>
              <a:ext uri="{FF2B5EF4-FFF2-40B4-BE49-F238E27FC236}">
                <a16:creationId xmlns:a16="http://schemas.microsoft.com/office/drawing/2014/main" id="{3CD74D4B-7B37-7D4A-6FDA-5C08F757F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605" y="1174954"/>
            <a:ext cx="1651821" cy="1238866"/>
          </a:xfrm>
          <a:prstGeom prst="rect">
            <a:avLst/>
          </a:prstGeom>
        </p:spPr>
      </p:pic>
      <p:pic>
        <p:nvPicPr>
          <p:cNvPr id="3" name="Picture 2" descr="A laboratory equipment on a table&#10;&#10;Description automatically generated">
            <a:extLst>
              <a:ext uri="{FF2B5EF4-FFF2-40B4-BE49-F238E27FC236}">
                <a16:creationId xmlns:a16="http://schemas.microsoft.com/office/drawing/2014/main" id="{57CB7A24-5A11-716F-1238-60C0EC903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089" y="1174953"/>
            <a:ext cx="1651821" cy="123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924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30095</TotalTime>
  <Words>16</Words>
  <Application>Microsoft Macintosh PowerPoint</Application>
  <PresentationFormat>Widescreen</PresentationFormat>
  <Paragraphs>2</Paragraphs>
  <Slides>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Yen</dc:creator>
  <cp:lastModifiedBy>Alexander Yen</cp:lastModifiedBy>
  <cp:revision>5</cp:revision>
  <dcterms:created xsi:type="dcterms:W3CDTF">2023-12-26T19:39:49Z</dcterms:created>
  <dcterms:modified xsi:type="dcterms:W3CDTF">2024-02-01T00:59:04Z</dcterms:modified>
</cp:coreProperties>
</file>